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8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323" r:id="rId17"/>
    <p:sldId id="292" r:id="rId18"/>
    <p:sldId id="318" r:id="rId19"/>
    <p:sldId id="317" r:id="rId20"/>
    <p:sldId id="324" r:id="rId21"/>
    <p:sldId id="326" r:id="rId22"/>
    <p:sldId id="325" r:id="rId23"/>
    <p:sldId id="327" r:id="rId24"/>
    <p:sldId id="328" r:id="rId25"/>
    <p:sldId id="406" r:id="rId26"/>
    <p:sldId id="268" r:id="rId27"/>
    <p:sldId id="407" r:id="rId28"/>
    <p:sldId id="269" r:id="rId29"/>
    <p:sldId id="333" r:id="rId30"/>
    <p:sldId id="316" r:id="rId31"/>
    <p:sldId id="335" r:id="rId32"/>
    <p:sldId id="336" r:id="rId33"/>
    <p:sldId id="337" r:id="rId34"/>
    <p:sldId id="339" r:id="rId35"/>
    <p:sldId id="331" r:id="rId36"/>
    <p:sldId id="332" r:id="rId37"/>
    <p:sldId id="405" r:id="rId38"/>
    <p:sldId id="397" r:id="rId39"/>
    <p:sldId id="330" r:id="rId40"/>
    <p:sldId id="408" r:id="rId41"/>
    <p:sldId id="274" r:id="rId42"/>
    <p:sldId id="275" r:id="rId43"/>
    <p:sldId id="276" r:id="rId44"/>
    <p:sldId id="277" r:id="rId45"/>
    <p:sldId id="282" r:id="rId46"/>
    <p:sldId id="320" r:id="rId47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51"/>
    <p:restoredTop sz="72481"/>
  </p:normalViewPr>
  <p:slideViewPr>
    <p:cSldViewPr snapToGrid="0" snapToObjects="1">
      <p:cViewPr varScale="1">
        <p:scale>
          <a:sx n="45" d="100"/>
          <a:sy n="45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jpeg>
</file>

<file path=ppt/media/image10.jpe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97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400" b="1" dirty="0"/>
              <a:t>&lt;div id="root"&gt;&lt;/div&gt;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89" y="2067238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="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classNameheader</a:t>
            </a:r>
            <a:r>
              <a:rPr lang="en-US" dirty="0"/>
              <a:t>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479" y="6644845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479" y="542987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data</a:t>
            </a:r>
            <a:r>
              <a:rPr lang="en-US" sz="4000" dirty="0">
                <a:solidFill>
                  <a:srgbClr val="00B0F0"/>
                </a:solidFill>
              </a:rPr>
              <a:t> = state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b="1" dirty="0">
                <a:solidFill>
                  <a:srgbClr val="00B0F0"/>
                </a:solidFill>
              </a:rPr>
              <a:t>actions</a:t>
            </a:r>
            <a:r>
              <a:rPr lang="en-US" sz="4000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/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 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{"model":"60","miles":267},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{"model":"60D","miles":271},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{"model":"75","miles":323},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{"model":"75D","miles":332},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{"model":"90D","miles":365},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{"model":"P100D","miles":409}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172" y="254000"/>
            <a:ext cx="9212245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8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</a:t>
            </a:r>
            <a:r>
              <a:rPr lang="en-US" sz="2000" dirty="0"/>
              <a:t>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000" b="1" dirty="0"/>
              <a:t>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00B0F0"/>
                </a:solidFill>
                <a:highlight>
                  <a:srgbClr val="FFFF00"/>
                </a:highlight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>
                <a:solidFill>
                  <a:srgbClr val="00B0F0"/>
                </a:solidFill>
              </a:rPr>
              <a:t>render( )</a:t>
            </a:r>
            <a:r>
              <a:rPr lang="en-US" sz="2000" dirty="0"/>
              <a:t> {</a:t>
            </a:r>
            <a:br>
              <a:rPr lang="en-US" sz="2000" dirty="0"/>
            </a:br>
            <a:r>
              <a:rPr lang="en-US" sz="2000" dirty="0"/>
              <a:t>		 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this.statsUpdate.bind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&lt;</a:t>
            </a:r>
            <a:r>
              <a:rPr lang="en-US" sz="1600" dirty="0" err="1"/>
              <a:t>TeslaCar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FFFF00"/>
                </a:solidFill>
              </a:rPr>
              <a:t>wheelsize</a:t>
            </a:r>
            <a:r>
              <a:rPr lang="en-US" sz="1600" dirty="0"/>
              <a:t>={</a:t>
            </a:r>
            <a:r>
              <a:rPr lang="en-US" sz="1600" dirty="0" err="1"/>
              <a:t>config.wheels</a:t>
            </a:r>
            <a:r>
              <a:rPr lang="en-US" sz="1600" dirty="0"/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97497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10666</TotalTime>
  <Words>859</Words>
  <Application>Microsoft Macintosh PowerPoint</Application>
  <PresentationFormat>Custom</PresentationFormat>
  <Paragraphs>366</Paragraphs>
  <Slides>46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 component</vt:lpstr>
      <vt:lpstr>Header</vt:lpstr>
      <vt:lpstr>Components tree</vt:lpstr>
      <vt:lpstr>Tesla Battery Component</vt:lpstr>
      <vt:lpstr>PowerPoint Presentation</vt:lpstr>
      <vt:lpstr>State of the App</vt:lpstr>
      <vt:lpstr>carstats</vt:lpstr>
      <vt:lpstr>  Tesla Battery Service  </vt:lpstr>
      <vt:lpstr>PowerPoint Presentation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250</cp:revision>
  <dcterms:modified xsi:type="dcterms:W3CDTF">2019-01-13T15:58:55Z</dcterms:modified>
</cp:coreProperties>
</file>